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7199313" cy="10080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6B0F0-80C2-9346-995A-452D790C3488}" v="16" dt="2021-02-16T14:02:59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01"/>
  </p:normalViewPr>
  <p:slideViewPr>
    <p:cSldViewPr snapToGrid="0" snapToObjects="1">
      <p:cViewPr>
        <p:scale>
          <a:sx n="152" d="100"/>
          <a:sy n="152" d="100"/>
        </p:scale>
        <p:origin x="1408" y="-2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Wright" userId="b126de916a897153" providerId="LiveId" clId="{6526B0F0-80C2-9346-995A-452D790C3488}"/>
    <pc:docChg chg="undo custSel addSld modSld">
      <pc:chgData name="Robyn Wright" userId="b126de916a897153" providerId="LiveId" clId="{6526B0F0-80C2-9346-995A-452D790C3488}" dt="2021-02-16T14:05:14.941" v="148" actId="1035"/>
      <pc:docMkLst>
        <pc:docMk/>
      </pc:docMkLst>
      <pc:sldChg chg="addSp delSp modSp mod">
        <pc:chgData name="Robyn Wright" userId="b126de916a897153" providerId="LiveId" clId="{6526B0F0-80C2-9346-995A-452D790C3488}" dt="2021-02-16T13:56:47.604" v="8" actId="1076"/>
        <pc:sldMkLst>
          <pc:docMk/>
          <pc:sldMk cId="98175711" sldId="257"/>
        </pc:sldMkLst>
        <pc:grpChg chg="mod">
          <ac:chgData name="Robyn Wright" userId="b126de916a897153" providerId="LiveId" clId="{6526B0F0-80C2-9346-995A-452D790C3488}" dt="2021-02-16T13:56:47.604" v="8" actId="1076"/>
          <ac:grpSpMkLst>
            <pc:docMk/>
            <pc:sldMk cId="98175711" sldId="257"/>
            <ac:grpSpMk id="27" creationId="{A3D9194D-96CD-5E48-9A26-C90DBABDA22A}"/>
          </ac:grpSpMkLst>
        </pc:grpChg>
        <pc:picChg chg="add del mod">
          <ac:chgData name="Robyn Wright" userId="b126de916a897153" providerId="LiveId" clId="{6526B0F0-80C2-9346-995A-452D790C3488}" dt="2021-02-16T13:56:35.134" v="4"/>
          <ac:picMkLst>
            <pc:docMk/>
            <pc:sldMk cId="98175711" sldId="257"/>
            <ac:picMk id="20" creationId="{3CCF7171-C6C5-8D40-AE4A-A5C8868ADC58}"/>
          </ac:picMkLst>
        </pc:picChg>
      </pc:sldChg>
      <pc:sldChg chg="addSp delSp modSp new mod">
        <pc:chgData name="Robyn Wright" userId="b126de916a897153" providerId="LiveId" clId="{6526B0F0-80C2-9346-995A-452D790C3488}" dt="2021-02-16T14:05:14.941" v="148" actId="1035"/>
        <pc:sldMkLst>
          <pc:docMk/>
          <pc:sldMk cId="1917941626" sldId="258"/>
        </pc:sldMkLst>
        <pc:spChg chg="add mod">
          <ac:chgData name="Robyn Wright" userId="b126de916a897153" providerId="LiveId" clId="{6526B0F0-80C2-9346-995A-452D790C3488}" dt="2021-02-16T13:58:21.638" v="42" actId="114"/>
          <ac:spMkLst>
            <pc:docMk/>
            <pc:sldMk cId="1917941626" sldId="258"/>
            <ac:spMk id="5" creationId="{C2DC6C11-8BCD-2C43-9AD4-B4139828617C}"/>
          </ac:spMkLst>
        </pc:spChg>
        <pc:spChg chg="add mod">
          <ac:chgData name="Robyn Wright" userId="b126de916a897153" providerId="LiveId" clId="{6526B0F0-80C2-9346-995A-452D790C3488}" dt="2021-02-16T14:00:22.303" v="72" actId="1038"/>
          <ac:spMkLst>
            <pc:docMk/>
            <pc:sldMk cId="1917941626" sldId="258"/>
            <ac:spMk id="6" creationId="{9F61C898-3B51-CE45-AE82-517AAD9B9517}"/>
          </ac:spMkLst>
        </pc:spChg>
        <pc:spChg chg="add mod">
          <ac:chgData name="Robyn Wright" userId="b126de916a897153" providerId="LiveId" clId="{6526B0F0-80C2-9346-995A-452D790C3488}" dt="2021-02-16T14:04:09.226" v="132" actId="1036"/>
          <ac:spMkLst>
            <pc:docMk/>
            <pc:sldMk cId="1917941626" sldId="258"/>
            <ac:spMk id="7" creationId="{CEBAFBD2-242E-C249-9D12-00D1E2660907}"/>
          </ac:spMkLst>
        </pc:spChg>
        <pc:spChg chg="add mod">
          <ac:chgData name="Robyn Wright" userId="b126de916a897153" providerId="LiveId" clId="{6526B0F0-80C2-9346-995A-452D790C3488}" dt="2021-02-16T14:04:30.509" v="143" actId="1037"/>
          <ac:spMkLst>
            <pc:docMk/>
            <pc:sldMk cId="1917941626" sldId="258"/>
            <ac:spMk id="8" creationId="{7A98C81E-3302-9F4D-BBD6-11A2362B4290}"/>
          </ac:spMkLst>
        </pc:spChg>
        <pc:spChg chg="add mod">
          <ac:chgData name="Robyn Wright" userId="b126de916a897153" providerId="LiveId" clId="{6526B0F0-80C2-9346-995A-452D790C3488}" dt="2021-02-16T14:01:13.759" v="97" actId="20577"/>
          <ac:spMkLst>
            <pc:docMk/>
            <pc:sldMk cId="1917941626" sldId="258"/>
            <ac:spMk id="9" creationId="{7CD05AD5-C662-084C-BD9F-E7BAF94B9DA0}"/>
          </ac:spMkLst>
        </pc:spChg>
        <pc:spChg chg="add del mod">
          <ac:chgData name="Robyn Wright" userId="b126de916a897153" providerId="LiveId" clId="{6526B0F0-80C2-9346-995A-452D790C3488}" dt="2021-02-16T14:04:16.539" v="134" actId="20577"/>
          <ac:spMkLst>
            <pc:docMk/>
            <pc:sldMk cId="1917941626" sldId="258"/>
            <ac:spMk id="13" creationId="{1472690B-615E-9144-96C2-14D571D6F257}"/>
          </ac:spMkLst>
        </pc:spChg>
        <pc:spChg chg="add del mod">
          <ac:chgData name="Robyn Wright" userId="b126de916a897153" providerId="LiveId" clId="{6526B0F0-80C2-9346-995A-452D790C3488}" dt="2021-02-16T14:04:42.480" v="144" actId="14100"/>
          <ac:spMkLst>
            <pc:docMk/>
            <pc:sldMk cId="1917941626" sldId="258"/>
            <ac:spMk id="14" creationId="{DDCD4715-23BB-EC47-815E-6D52BABFCCFC}"/>
          </ac:spMkLst>
        </pc:spChg>
        <pc:spChg chg="add del mod">
          <ac:chgData name="Robyn Wright" userId="b126de916a897153" providerId="LiveId" clId="{6526B0F0-80C2-9346-995A-452D790C3488}" dt="2021-02-16T14:04:30.509" v="143" actId="1037"/>
          <ac:spMkLst>
            <pc:docMk/>
            <pc:sldMk cId="1917941626" sldId="258"/>
            <ac:spMk id="15" creationId="{F55879C3-1D4B-ED45-9C36-5CC59C2FE4B8}"/>
          </ac:spMkLst>
        </pc:spChg>
        <pc:picChg chg="add mod">
          <ac:chgData name="Robyn Wright" userId="b126de916a897153" providerId="LiveId" clId="{6526B0F0-80C2-9346-995A-452D790C3488}" dt="2021-02-16T13:56:21.956" v="2" actId="1076"/>
          <ac:picMkLst>
            <pc:docMk/>
            <pc:sldMk cId="1917941626" sldId="258"/>
            <ac:picMk id="2" creationId="{BE4DF11B-CFDE-AB44-B16D-E0871F3D472F}"/>
          </ac:picMkLst>
        </pc:picChg>
        <pc:picChg chg="add mod">
          <ac:chgData name="Robyn Wright" userId="b126de916a897153" providerId="LiveId" clId="{6526B0F0-80C2-9346-995A-452D790C3488}" dt="2021-02-16T13:56:42.582" v="6" actId="1076"/>
          <ac:picMkLst>
            <pc:docMk/>
            <pc:sldMk cId="1917941626" sldId="258"/>
            <ac:picMk id="3" creationId="{E136CCC1-DD0C-A84F-B09D-DAAD45E83447}"/>
          </ac:picMkLst>
        </pc:picChg>
        <pc:picChg chg="add mod">
          <ac:chgData name="Robyn Wright" userId="b126de916a897153" providerId="LiveId" clId="{6526B0F0-80C2-9346-995A-452D790C3488}" dt="2021-02-16T14:02:57.540" v="112" actId="1076"/>
          <ac:picMkLst>
            <pc:docMk/>
            <pc:sldMk cId="1917941626" sldId="258"/>
            <ac:picMk id="4" creationId="{6C9BC59C-56D5-2947-8CD4-361DBE16F0AF}"/>
          </ac:picMkLst>
        </pc:picChg>
        <pc:picChg chg="add mod">
          <ac:chgData name="Robyn Wright" userId="b126de916a897153" providerId="LiveId" clId="{6526B0F0-80C2-9346-995A-452D790C3488}" dt="2021-02-16T14:05:14.941" v="148" actId="1035"/>
          <ac:picMkLst>
            <pc:docMk/>
            <pc:sldMk cId="1917941626" sldId="258"/>
            <ac:picMk id="10" creationId="{1295C32D-ABA2-D740-B758-08689117779B}"/>
          </ac:picMkLst>
        </pc:picChg>
        <pc:picChg chg="add mod">
          <ac:chgData name="Robyn Wright" userId="b126de916a897153" providerId="LiveId" clId="{6526B0F0-80C2-9346-995A-452D790C3488}" dt="2021-02-16T14:01:56.081" v="104" actId="1076"/>
          <ac:picMkLst>
            <pc:docMk/>
            <pc:sldMk cId="1917941626" sldId="258"/>
            <ac:picMk id="11" creationId="{88CC8AAE-DC1F-284D-8962-EC14CD3764CB}"/>
          </ac:picMkLst>
        </pc:picChg>
        <pc:picChg chg="add mod">
          <ac:chgData name="Robyn Wright" userId="b126de916a897153" providerId="LiveId" clId="{6526B0F0-80C2-9346-995A-452D790C3488}" dt="2021-02-16T14:02:29.303" v="109" actId="167"/>
          <ac:picMkLst>
            <pc:docMk/>
            <pc:sldMk cId="1917941626" sldId="258"/>
            <ac:picMk id="12" creationId="{BBAC21FB-66B6-E444-902E-E48F9C19CB8F}"/>
          </ac:picMkLst>
        </pc:picChg>
      </pc:sldChg>
    </pc:docChg>
  </pc:docChgLst>
  <pc:docChgLst>
    <pc:chgData name="Robyn Wright" userId="b126de916a897153" providerId="LiveId" clId="{7D47373C-EDD9-E247-AC3C-5B9711985356}"/>
    <pc:docChg chg="undo redo custSel addSld modSld">
      <pc:chgData name="Robyn Wright" userId="b126de916a897153" providerId="LiveId" clId="{7D47373C-EDD9-E247-AC3C-5B9711985356}" dt="2021-02-10T13:12:51.096" v="267" actId="478"/>
      <pc:docMkLst>
        <pc:docMk/>
      </pc:docMkLst>
      <pc:sldChg chg="addSp delSp modSp mod">
        <pc:chgData name="Robyn Wright" userId="b126de916a897153" providerId="LiveId" clId="{7D47373C-EDD9-E247-AC3C-5B9711985356}" dt="2021-02-09T00:39:18.408" v="32" actId="478"/>
        <pc:sldMkLst>
          <pc:docMk/>
          <pc:sldMk cId="2231286147" sldId="256"/>
        </pc:sldMkLst>
        <pc:picChg chg="add del mod">
          <ac:chgData name="Robyn Wright" userId="b126de916a897153" providerId="LiveId" clId="{7D47373C-EDD9-E247-AC3C-5B9711985356}" dt="2021-02-09T00:37:40.541" v="5"/>
          <ac:picMkLst>
            <pc:docMk/>
            <pc:sldMk cId="2231286147" sldId="256"/>
            <ac:picMk id="3" creationId="{2EADFFD5-ACB3-5345-9B4D-4CCBE135F3F7}"/>
          </ac:picMkLst>
        </pc:picChg>
        <pc:picChg chg="add del">
          <ac:chgData name="Robyn Wright" userId="b126de916a897153" providerId="LiveId" clId="{7D47373C-EDD9-E247-AC3C-5B9711985356}" dt="2021-02-09T00:37:46.209" v="9" actId="21"/>
          <ac:picMkLst>
            <pc:docMk/>
            <pc:sldMk cId="2231286147" sldId="256"/>
            <ac:picMk id="4" creationId="{ED328651-4627-FC43-87FE-F4FB566CABAC}"/>
          </ac:picMkLst>
        </pc:picChg>
        <pc:picChg chg="add del">
          <ac:chgData name="Robyn Wright" userId="b126de916a897153" providerId="LiveId" clId="{7D47373C-EDD9-E247-AC3C-5B9711985356}" dt="2021-02-09T00:37:44.967" v="8" actId="478"/>
          <ac:picMkLst>
            <pc:docMk/>
            <pc:sldMk cId="2231286147" sldId="256"/>
            <ac:picMk id="5" creationId="{F3C6D17C-E43B-8E4E-A64F-15337888D73C}"/>
          </ac:picMkLst>
        </pc:picChg>
        <pc:picChg chg="add mod">
          <ac:chgData name="Robyn Wright" userId="b126de916a897153" providerId="LiveId" clId="{7D47373C-EDD9-E247-AC3C-5B9711985356}" dt="2021-02-09T00:38:08.828" v="15" actId="167"/>
          <ac:picMkLst>
            <pc:docMk/>
            <pc:sldMk cId="2231286147" sldId="256"/>
            <ac:picMk id="8" creationId="{C8DF493B-B57B-F54C-B661-4C62CD3AE8D6}"/>
          </ac:picMkLst>
        </pc:picChg>
        <pc:picChg chg="add mod">
          <ac:chgData name="Robyn Wright" userId="b126de916a897153" providerId="LiveId" clId="{7D47373C-EDD9-E247-AC3C-5B9711985356}" dt="2021-02-09T00:38:28.993" v="19" actId="167"/>
          <ac:picMkLst>
            <pc:docMk/>
            <pc:sldMk cId="2231286147" sldId="256"/>
            <ac:picMk id="13" creationId="{268F0857-0561-9844-BCE3-15700AC49BD8}"/>
          </ac:picMkLst>
        </pc:picChg>
        <pc:picChg chg="add del mod">
          <ac:chgData name="Robyn Wright" userId="b126de916a897153" providerId="LiveId" clId="{7D47373C-EDD9-E247-AC3C-5B9711985356}" dt="2021-02-09T00:39:18.408" v="32" actId="478"/>
          <ac:picMkLst>
            <pc:docMk/>
            <pc:sldMk cId="2231286147" sldId="256"/>
            <ac:picMk id="14" creationId="{A3E2867A-3FC4-964B-B0EC-C057EBB631F5}"/>
          </ac:picMkLst>
        </pc:picChg>
      </pc:sldChg>
      <pc:sldChg chg="addSp delSp modSp new mod">
        <pc:chgData name="Robyn Wright" userId="b126de916a897153" providerId="LiveId" clId="{7D47373C-EDD9-E247-AC3C-5B9711985356}" dt="2021-02-10T13:12:51.096" v="267" actId="478"/>
        <pc:sldMkLst>
          <pc:docMk/>
          <pc:sldMk cId="98175711" sldId="257"/>
        </pc:sldMkLst>
        <pc:spChg chg="add del mod">
          <ac:chgData name="Robyn Wright" userId="b126de916a897153" providerId="LiveId" clId="{7D47373C-EDD9-E247-AC3C-5B9711985356}" dt="2021-02-09T20:54:05.849" v="58" actId="478"/>
          <ac:spMkLst>
            <pc:docMk/>
            <pc:sldMk cId="98175711" sldId="257"/>
            <ac:spMk id="6" creationId="{F813F46E-CB8B-B641-9C73-21B69B11FBF3}"/>
          </ac:spMkLst>
        </pc:spChg>
        <pc:spChg chg="add del mod">
          <ac:chgData name="Robyn Wright" userId="b126de916a897153" providerId="LiveId" clId="{7D47373C-EDD9-E247-AC3C-5B9711985356}" dt="2021-02-09T21:00:26.927" v="114" actId="478"/>
          <ac:spMkLst>
            <pc:docMk/>
            <pc:sldMk cId="98175711" sldId="257"/>
            <ac:spMk id="7" creationId="{664D3D12-39C5-274C-A21F-A8E8683D1D89}"/>
          </ac:spMkLst>
        </pc:spChg>
        <pc:spChg chg="add del mod">
          <ac:chgData name="Robyn Wright" userId="b126de916a897153" providerId="LiveId" clId="{7D47373C-EDD9-E247-AC3C-5B9711985356}" dt="2021-02-09T21:00:29.044" v="115" actId="478"/>
          <ac:spMkLst>
            <pc:docMk/>
            <pc:sldMk cId="98175711" sldId="257"/>
            <ac:spMk id="14" creationId="{169ACDEC-FC3A-9A4F-9BCC-995A598AAB7B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29" creationId="{2867306F-BC4F-6443-ADAA-F47F581B40E7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0" creationId="{4980310B-F349-2B48-8F87-76BC645D1F14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1" creationId="{976361CF-DA64-2246-94B4-01988C4E3FBD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2" creationId="{6176F7A7-C4DB-164B-8283-C70D9B726D41}"/>
          </ac:spMkLst>
        </pc:spChg>
        <pc:spChg chg="add del mod">
          <ac:chgData name="Robyn Wright" userId="b126de916a897153" providerId="LiveId" clId="{7D47373C-EDD9-E247-AC3C-5B9711985356}" dt="2021-02-09T21:06:06.647" v="194" actId="478"/>
          <ac:spMkLst>
            <pc:docMk/>
            <pc:sldMk cId="98175711" sldId="257"/>
            <ac:spMk id="33" creationId="{BCA32869-5EA4-634F-9D6A-12604F261873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4" creationId="{F7D91C3B-FC5A-2044-9E86-BF1F2E14CBE2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5" creationId="{594D52AB-C67F-F34B-99D2-FA939E681466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6" creationId="{474ABE47-3E3F-C341-847E-97FA199DDCC3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7" creationId="{23CB73F4-1EC3-9242-8191-156F373E9E7D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8" creationId="{57F60E1C-C313-C240-BDA8-C795BA905439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9" creationId="{0D715078-3A74-FF45-8026-81C13EA9BFDB}"/>
          </ac:spMkLst>
        </pc:spChg>
        <pc:grpChg chg="add mod">
          <ac:chgData name="Robyn Wright" userId="b126de916a897153" providerId="LiveId" clId="{7D47373C-EDD9-E247-AC3C-5B9711985356}" dt="2021-02-09T21:09:18.118" v="246" actId="1036"/>
          <ac:grpSpMkLst>
            <pc:docMk/>
            <pc:sldMk cId="98175711" sldId="257"/>
            <ac:grpSpMk id="27" creationId="{A3D9194D-96CD-5E48-9A26-C90DBABDA22A}"/>
          </ac:grpSpMkLst>
        </pc:grpChg>
        <pc:grpChg chg="add mod">
          <ac:chgData name="Robyn Wright" userId="b126de916a897153" providerId="LiveId" clId="{7D47373C-EDD9-E247-AC3C-5B9711985356}" dt="2021-02-09T21:09:18.118" v="246" actId="1036"/>
          <ac:grpSpMkLst>
            <pc:docMk/>
            <pc:sldMk cId="98175711" sldId="257"/>
            <ac:grpSpMk id="28" creationId="{8B93565F-E4DD-354E-90C4-B24D0522D981}"/>
          </ac:grpSpMkLst>
        </pc:grpChg>
        <pc:picChg chg="add del mod">
          <ac:chgData name="Robyn Wright" userId="b126de916a897153" providerId="LiveId" clId="{7D47373C-EDD9-E247-AC3C-5B9711985356}" dt="2021-02-09T20:08:26.199" v="35" actId="478"/>
          <ac:picMkLst>
            <pc:docMk/>
            <pc:sldMk cId="98175711" sldId="257"/>
            <ac:picMk id="2" creationId="{0BD7B5EF-8B2C-E844-BD42-ED77E1F3BA8E}"/>
          </ac:picMkLst>
        </pc:picChg>
        <pc:picChg chg="add del mod modCrop">
          <ac:chgData name="Robyn Wright" userId="b126de916a897153" providerId="LiveId" clId="{7D47373C-EDD9-E247-AC3C-5B9711985356}" dt="2021-02-09T00:38:58.937" v="24" actId="21"/>
          <ac:picMkLst>
            <pc:docMk/>
            <pc:sldMk cId="98175711" sldId="257"/>
            <ac:picMk id="2" creationId="{3601582F-34C2-E740-9CA9-70501AF5B2B6}"/>
          </ac:picMkLst>
        </pc:picChg>
        <pc:picChg chg="add del mod">
          <ac:chgData name="Robyn Wright" userId="b126de916a897153" providerId="LiveId" clId="{7D47373C-EDD9-E247-AC3C-5B9711985356}" dt="2021-02-09T20:08:25.336" v="34" actId="478"/>
          <ac:picMkLst>
            <pc:docMk/>
            <pc:sldMk cId="98175711" sldId="257"/>
            <ac:picMk id="3" creationId="{60A532E6-D0DC-D44F-B7DA-A0EC9DF5D783}"/>
          </ac:picMkLst>
        </pc:picChg>
        <pc:picChg chg="add mod">
          <ac:chgData name="Robyn Wright" userId="b126de916a897153" providerId="LiveId" clId="{7D47373C-EDD9-E247-AC3C-5B9711985356}" dt="2021-02-09T21:29:26.678" v="252" actId="167"/>
          <ac:picMkLst>
            <pc:docMk/>
            <pc:sldMk cId="98175711" sldId="257"/>
            <ac:picMk id="3" creationId="{66E698E3-23CA-1D46-B118-622CA82F165C}"/>
          </ac:picMkLst>
        </pc:picChg>
        <pc:picChg chg="add del mod">
          <ac:chgData name="Robyn Wright" userId="b126de916a897153" providerId="LiveId" clId="{7D47373C-EDD9-E247-AC3C-5B9711985356}" dt="2021-02-10T13:12:50.648" v="266"/>
          <ac:picMkLst>
            <pc:docMk/>
            <pc:sldMk cId="98175711" sldId="257"/>
            <ac:picMk id="4" creationId="{01AD0D12-1F80-7144-8245-29D84C6A100E}"/>
          </ac:picMkLst>
        </pc:picChg>
        <pc:picChg chg="add del mod">
          <ac:chgData name="Robyn Wright" userId="b126de916a897153" providerId="LiveId" clId="{7D47373C-EDD9-E247-AC3C-5B9711985356}" dt="2021-02-09T20:35:04.331" v="52" actId="478"/>
          <ac:picMkLst>
            <pc:docMk/>
            <pc:sldMk cId="98175711" sldId="257"/>
            <ac:picMk id="4" creationId="{FB792BCC-6705-3B44-8DFE-588B29F9D8E9}"/>
          </ac:picMkLst>
        </pc:picChg>
        <pc:picChg chg="add del mod">
          <ac:chgData name="Robyn Wright" userId="b126de916a897153" providerId="LiveId" clId="{7D47373C-EDD9-E247-AC3C-5B9711985356}" dt="2021-02-09T20:55:00.928" v="84" actId="478"/>
          <ac:picMkLst>
            <pc:docMk/>
            <pc:sldMk cId="98175711" sldId="257"/>
            <ac:picMk id="5" creationId="{7729D124-87A9-3B4A-BEC9-5FDA8AC7B7DF}"/>
          </ac:picMkLst>
        </pc:picChg>
        <pc:picChg chg="add mod">
          <ac:chgData name="Robyn Wright" userId="b126de916a897153" providerId="LiveId" clId="{7D47373C-EDD9-E247-AC3C-5B9711985356}" dt="2021-02-09T21:00:31.959" v="117" actId="1038"/>
          <ac:picMkLst>
            <pc:docMk/>
            <pc:sldMk cId="98175711" sldId="257"/>
            <ac:picMk id="9" creationId="{051DD3B5-A29D-4E4C-9999-4926A384EAB2}"/>
          </ac:picMkLst>
        </pc:picChg>
        <pc:picChg chg="add del mod">
          <ac:chgData name="Robyn Wright" userId="b126de916a897153" providerId="LiveId" clId="{7D47373C-EDD9-E247-AC3C-5B9711985356}" dt="2021-02-09T20:55:06.923" v="85" actId="478"/>
          <ac:picMkLst>
            <pc:docMk/>
            <pc:sldMk cId="98175711" sldId="257"/>
            <ac:picMk id="11" creationId="{ECC1B156-AED5-1A4A-8739-D89D6C989A40}"/>
          </ac:picMkLst>
        </pc:picChg>
        <pc:picChg chg="add mod">
          <ac:chgData name="Robyn Wright" userId="b126de916a897153" providerId="LiveId" clId="{7D47373C-EDD9-E247-AC3C-5B9711985356}" dt="2021-02-09T20:59:39.861" v="104" actId="1076"/>
          <ac:picMkLst>
            <pc:docMk/>
            <pc:sldMk cId="98175711" sldId="257"/>
            <ac:picMk id="13" creationId="{AAF74164-A986-6C4D-B831-C65A47E20F42}"/>
          </ac:picMkLst>
        </pc:picChg>
        <pc:picChg chg="add mod">
          <ac:chgData name="Robyn Wright" userId="b126de916a897153" providerId="LiveId" clId="{7D47373C-EDD9-E247-AC3C-5B9711985356}" dt="2021-02-09T21:00:41.365" v="121" actId="1076"/>
          <ac:picMkLst>
            <pc:docMk/>
            <pc:sldMk cId="98175711" sldId="257"/>
            <ac:picMk id="16" creationId="{2FC7E018-D828-474F-AEB5-252F30818B6D}"/>
          </ac:picMkLst>
        </pc:picChg>
        <pc:picChg chg="add del mod">
          <ac:chgData name="Robyn Wright" userId="b126de916a897153" providerId="LiveId" clId="{7D47373C-EDD9-E247-AC3C-5B9711985356}" dt="2021-02-09T20:56:10.878" v="87"/>
          <ac:picMkLst>
            <pc:docMk/>
            <pc:sldMk cId="98175711" sldId="257"/>
            <ac:picMk id="18" creationId="{A9C68C09-7AA7-CC4D-A9AC-7059F6C67260}"/>
          </ac:picMkLst>
        </pc:picChg>
        <pc:picChg chg="add del mod">
          <ac:chgData name="Robyn Wright" userId="b126de916a897153" providerId="LiveId" clId="{7D47373C-EDD9-E247-AC3C-5B9711985356}" dt="2021-02-09T20:56:44.554" v="95" actId="478"/>
          <ac:picMkLst>
            <pc:docMk/>
            <pc:sldMk cId="98175711" sldId="257"/>
            <ac:picMk id="20" creationId="{B9A1255D-346E-9C47-B4E2-0EED47F8C145}"/>
          </ac:picMkLst>
        </pc:picChg>
        <pc:picChg chg="add del mod">
          <ac:chgData name="Robyn Wright" userId="b126de916a897153" providerId="LiveId" clId="{7D47373C-EDD9-E247-AC3C-5B9711985356}" dt="2021-02-10T13:12:51.096" v="267" actId="478"/>
          <ac:picMkLst>
            <pc:docMk/>
            <pc:sldMk cId="98175711" sldId="257"/>
            <ac:picMk id="22" creationId="{59708B10-BEF6-6245-82C2-C0B512A41E1B}"/>
          </ac:picMkLst>
        </pc:picChg>
        <pc:picChg chg="add del mod">
          <ac:chgData name="Robyn Wright" userId="b126de916a897153" providerId="LiveId" clId="{7D47373C-EDD9-E247-AC3C-5B9711985356}" dt="2021-02-09T21:29:02.022" v="247" actId="478"/>
          <ac:picMkLst>
            <pc:docMk/>
            <pc:sldMk cId="98175711" sldId="257"/>
            <ac:picMk id="24" creationId="{B22AE159-9AD3-D543-8978-C8B2E131E2A2}"/>
          </ac:picMkLst>
        </pc:picChg>
        <pc:picChg chg="add mod">
          <ac:chgData name="Robyn Wright" userId="b126de916a897153" providerId="LiveId" clId="{7D47373C-EDD9-E247-AC3C-5B9711985356}" dt="2021-02-09T21:02:30.658" v="134" actId="1076"/>
          <ac:picMkLst>
            <pc:docMk/>
            <pc:sldMk cId="98175711" sldId="257"/>
            <ac:picMk id="26" creationId="{DCC3F12F-5126-1446-9CE2-97AB4AD839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649770"/>
            <a:ext cx="6119416" cy="3509551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5294662"/>
            <a:ext cx="5399485" cy="243381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4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3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536700"/>
            <a:ext cx="1552352" cy="85428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536700"/>
            <a:ext cx="4567064" cy="85428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2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9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2513159"/>
            <a:ext cx="6209407" cy="4193259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6746088"/>
            <a:ext cx="6209407" cy="2205136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4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683500"/>
            <a:ext cx="3059708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683500"/>
            <a:ext cx="3059708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2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36702"/>
            <a:ext cx="6209407" cy="1948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2471154"/>
            <a:ext cx="3045646" cy="1211074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3682228"/>
            <a:ext cx="3045646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2471154"/>
            <a:ext cx="3060646" cy="1211074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3682228"/>
            <a:ext cx="3060646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3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672042"/>
            <a:ext cx="2321966" cy="2352146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451426"/>
            <a:ext cx="3644652" cy="7163777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3024188"/>
            <a:ext cx="2321966" cy="5602681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5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672042"/>
            <a:ext cx="2321966" cy="2352146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451426"/>
            <a:ext cx="3644652" cy="7163777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3024188"/>
            <a:ext cx="2321966" cy="5602681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536702"/>
            <a:ext cx="6209407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683500"/>
            <a:ext cx="6209407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9343248"/>
            <a:ext cx="161984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FB960-5F4B-B444-AC1F-ADE4DA8850E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9343248"/>
            <a:ext cx="2429768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9343248"/>
            <a:ext cx="161984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7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8F0857-0561-9844-BCE3-15700AC4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6" y="4385925"/>
            <a:ext cx="6501600" cy="342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F493B-B57B-F54C-B661-4C62CD3A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6" y="87312"/>
            <a:ext cx="6501600" cy="342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B03F0-24FB-8047-A8C7-F4F5564F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8" y="3509782"/>
            <a:ext cx="6507808" cy="87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3A82-9AE9-0544-B5DD-9123EEA0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49" y="7809438"/>
            <a:ext cx="6507807" cy="874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45B8B-4D90-F74D-A5F9-6B3D0BCD770C}"/>
              </a:ext>
            </a:extLst>
          </p:cNvPr>
          <p:cNvSpPr/>
          <p:nvPr/>
        </p:nvSpPr>
        <p:spPr>
          <a:xfrm rot="16200000">
            <a:off x="1451072" y="3106555"/>
            <a:ext cx="4297173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Bacillus</a:t>
            </a:r>
            <a:r>
              <a:rPr lang="en-US" sz="1400" b="1" dirty="0">
                <a:solidFill>
                  <a:schemeClr val="tx1"/>
                </a:solidFill>
              </a:rPr>
              <a:t> sp. BHET2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674AC0-A475-D14E-80CE-84D218C6AF3C}"/>
              </a:ext>
            </a:extLst>
          </p:cNvPr>
          <p:cNvSpPr/>
          <p:nvPr/>
        </p:nvSpPr>
        <p:spPr>
          <a:xfrm rot="16200000">
            <a:off x="1451071" y="-1187271"/>
            <a:ext cx="4297173" cy="684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Thioclava </a:t>
            </a:r>
            <a:r>
              <a:rPr lang="en-US" sz="1400" b="1" dirty="0">
                <a:solidFill>
                  <a:schemeClr val="tx1"/>
                </a:solidFill>
              </a:rPr>
              <a:t>sp. BHET1</a:t>
            </a:r>
            <a:endParaRPr lang="en-US" sz="1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8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698E3-23CA-1D46-B118-622CA82F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4" y="6689175"/>
            <a:ext cx="5734800" cy="6930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3D9194D-96CD-5E48-9A26-C90DBABDA22A}"/>
              </a:ext>
            </a:extLst>
          </p:cNvPr>
          <p:cNvGrpSpPr/>
          <p:nvPr/>
        </p:nvGrpSpPr>
        <p:grpSpPr>
          <a:xfrm>
            <a:off x="204109" y="131915"/>
            <a:ext cx="6783418" cy="3625296"/>
            <a:chOff x="0" y="-1"/>
            <a:chExt cx="6783418" cy="36252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708B10-BEF6-6245-82C2-C0B512A4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344" y="-1"/>
              <a:ext cx="1059074" cy="36252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1DD3B5-A29D-4E4C-9999-4926A384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" y="-1"/>
              <a:ext cx="5751774" cy="29327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F74164-A986-6C4D-B831-C65A47E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932771"/>
              <a:ext cx="5730178" cy="69252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93565F-E4DD-354E-90C4-B24D0522D981}"/>
              </a:ext>
            </a:extLst>
          </p:cNvPr>
          <p:cNvGrpSpPr/>
          <p:nvPr/>
        </p:nvGrpSpPr>
        <p:grpSpPr>
          <a:xfrm>
            <a:off x="206402" y="3757430"/>
            <a:ext cx="6781099" cy="3625200"/>
            <a:chOff x="2292" y="3625514"/>
            <a:chExt cx="6781099" cy="3625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C7E018-D828-474F-AEB5-252F30818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2" y="3626102"/>
              <a:ext cx="5750188" cy="29319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C3F12F-5126-1446-9CE2-97AB4AD8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4344" y="3625514"/>
              <a:ext cx="1059047" cy="36252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867306F-BC4F-6443-ADAA-F47F581B40E7}"/>
              </a:ext>
            </a:extLst>
          </p:cNvPr>
          <p:cNvSpPr/>
          <p:nvPr/>
        </p:nvSpPr>
        <p:spPr>
          <a:xfrm>
            <a:off x="225390" y="131916"/>
            <a:ext cx="5750188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Thioclava</a:t>
            </a:r>
            <a:r>
              <a:rPr lang="en-US" sz="1200" b="1" dirty="0">
                <a:solidFill>
                  <a:schemeClr val="tx1"/>
                </a:solidFill>
              </a:rPr>
              <a:t> sp. BHET1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80310B-F349-2B48-8F87-76BC645D1F14}"/>
              </a:ext>
            </a:extLst>
          </p:cNvPr>
          <p:cNvSpPr/>
          <p:nvPr/>
        </p:nvSpPr>
        <p:spPr>
          <a:xfrm>
            <a:off x="225390" y="3757383"/>
            <a:ext cx="5750188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Bacillus</a:t>
            </a:r>
            <a:r>
              <a:rPr lang="en-US" sz="1200" b="1" dirty="0">
                <a:solidFill>
                  <a:schemeClr val="tx1"/>
                </a:solidFill>
              </a:rPr>
              <a:t> sp. BHET2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6361CF-DA64-2246-94B4-01988C4E3FBD}"/>
              </a:ext>
            </a:extLst>
          </p:cNvPr>
          <p:cNvSpPr/>
          <p:nvPr/>
        </p:nvSpPr>
        <p:spPr>
          <a:xfrm>
            <a:off x="225363" y="131917"/>
            <a:ext cx="6762137" cy="362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6F7A7-C4DB-164B-8283-C70D9B726D41}"/>
              </a:ext>
            </a:extLst>
          </p:cNvPr>
          <p:cNvSpPr/>
          <p:nvPr/>
        </p:nvSpPr>
        <p:spPr>
          <a:xfrm>
            <a:off x="225335" y="3757382"/>
            <a:ext cx="6762137" cy="362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D91C3B-FC5A-2044-9E86-BF1F2E14CBE2}"/>
              </a:ext>
            </a:extLst>
          </p:cNvPr>
          <p:cNvSpPr/>
          <p:nvPr/>
        </p:nvSpPr>
        <p:spPr>
          <a:xfrm>
            <a:off x="225279" y="131917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4D52AB-C67F-F34B-99D2-FA939E681466}"/>
              </a:ext>
            </a:extLst>
          </p:cNvPr>
          <p:cNvSpPr/>
          <p:nvPr/>
        </p:nvSpPr>
        <p:spPr>
          <a:xfrm>
            <a:off x="225223" y="3757381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4ABE47-3E3F-C341-847E-97FA199DDCC3}"/>
              </a:ext>
            </a:extLst>
          </p:cNvPr>
          <p:cNvSpPr/>
          <p:nvPr/>
        </p:nvSpPr>
        <p:spPr>
          <a:xfrm>
            <a:off x="5876856" y="131109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CB73F4-1EC3-9242-8191-156F373E9E7D}"/>
              </a:ext>
            </a:extLst>
          </p:cNvPr>
          <p:cNvSpPr/>
          <p:nvPr/>
        </p:nvSpPr>
        <p:spPr>
          <a:xfrm>
            <a:off x="5884927" y="3756404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F60E1C-C313-C240-BDA8-C795BA905439}"/>
              </a:ext>
            </a:extLst>
          </p:cNvPr>
          <p:cNvSpPr/>
          <p:nvPr/>
        </p:nvSpPr>
        <p:spPr>
          <a:xfrm>
            <a:off x="225167" y="2982912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15078-3A74-FF45-8026-81C13EA9BFDB}"/>
              </a:ext>
            </a:extLst>
          </p:cNvPr>
          <p:cNvSpPr/>
          <p:nvPr/>
        </p:nvSpPr>
        <p:spPr>
          <a:xfrm>
            <a:off x="225055" y="6608206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81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6B1E247-0C80-8B4A-8C16-011BA0B9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74" y="3937859"/>
            <a:ext cx="1106373" cy="378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AA5901-D9D0-D743-8458-A5F445CB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94" y="108086"/>
            <a:ext cx="1106373" cy="378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5C32D-ABA2-D740-B758-08689117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" y="4803436"/>
            <a:ext cx="5754181" cy="293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4DF11B-CFDE-AB44-B16D-E0871F3D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56" y="292612"/>
            <a:ext cx="5730178" cy="692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6CCC1-DD0C-A84F-B09D-DAAD45E83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56" y="985136"/>
            <a:ext cx="5751774" cy="2932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DC6C11-8BCD-2C43-9AD4-B4139828617C}"/>
              </a:ext>
            </a:extLst>
          </p:cNvPr>
          <p:cNvSpPr/>
          <p:nvPr/>
        </p:nvSpPr>
        <p:spPr>
          <a:xfrm>
            <a:off x="170656" y="87312"/>
            <a:ext cx="6858000" cy="3830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Thioclava</a:t>
            </a:r>
            <a:r>
              <a:rPr lang="en-US" sz="1200" b="1" dirty="0">
                <a:solidFill>
                  <a:schemeClr val="tx1"/>
                </a:solidFill>
              </a:rPr>
              <a:t> sp. BHET1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1C898-3B51-CE45-AE82-517AAD9B9517}"/>
              </a:ext>
            </a:extLst>
          </p:cNvPr>
          <p:cNvSpPr/>
          <p:nvPr/>
        </p:nvSpPr>
        <p:spPr>
          <a:xfrm>
            <a:off x="209157" y="225237"/>
            <a:ext cx="1135781" cy="369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AFBD2-242E-C249-9D12-00D1E2660907}"/>
              </a:ext>
            </a:extLst>
          </p:cNvPr>
          <p:cNvSpPr/>
          <p:nvPr/>
        </p:nvSpPr>
        <p:spPr>
          <a:xfrm>
            <a:off x="209157" y="1004386"/>
            <a:ext cx="1135781" cy="29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98C81E-3302-9F4D-BBD6-11A2362B4290}"/>
              </a:ext>
            </a:extLst>
          </p:cNvPr>
          <p:cNvSpPr/>
          <p:nvPr/>
        </p:nvSpPr>
        <p:spPr>
          <a:xfrm>
            <a:off x="5844751" y="87312"/>
            <a:ext cx="1135781" cy="369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D05AD5-C662-084C-BD9F-E7BAF94B9DA0}"/>
              </a:ext>
            </a:extLst>
          </p:cNvPr>
          <p:cNvSpPr/>
          <p:nvPr/>
        </p:nvSpPr>
        <p:spPr>
          <a:xfrm>
            <a:off x="170656" y="3915237"/>
            <a:ext cx="6858000" cy="3830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Bacillus</a:t>
            </a:r>
            <a:r>
              <a:rPr lang="en-US" sz="1200" b="1" dirty="0">
                <a:solidFill>
                  <a:schemeClr val="tx1"/>
                </a:solidFill>
              </a:rPr>
              <a:t> sp. BHET2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C8AAE-DC1F-284D-8962-EC14CD376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43" y="4134580"/>
            <a:ext cx="5734800" cy="6930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72690B-615E-9144-96C2-14D571D6F257}"/>
              </a:ext>
            </a:extLst>
          </p:cNvPr>
          <p:cNvSpPr/>
          <p:nvPr/>
        </p:nvSpPr>
        <p:spPr>
          <a:xfrm>
            <a:off x="207571" y="4059006"/>
            <a:ext cx="1135781" cy="369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4715-23BB-EC47-815E-6D52BABFCCFC}"/>
              </a:ext>
            </a:extLst>
          </p:cNvPr>
          <p:cNvSpPr/>
          <p:nvPr/>
        </p:nvSpPr>
        <p:spPr>
          <a:xfrm>
            <a:off x="207571" y="4818905"/>
            <a:ext cx="1135781" cy="29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5879C3-1D4B-ED45-9C36-5CC59C2FE4B8}"/>
              </a:ext>
            </a:extLst>
          </p:cNvPr>
          <p:cNvSpPr/>
          <p:nvPr/>
        </p:nvSpPr>
        <p:spPr>
          <a:xfrm>
            <a:off x="5843165" y="3921081"/>
            <a:ext cx="1135781" cy="369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1794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36</Words>
  <Application>Microsoft Macintosh PowerPoint</Application>
  <PresentationFormat>Custom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Wright</dc:creator>
  <cp:lastModifiedBy>Robyn Wright</cp:lastModifiedBy>
  <cp:revision>5</cp:revision>
  <dcterms:created xsi:type="dcterms:W3CDTF">2021-02-08T20:54:19Z</dcterms:created>
  <dcterms:modified xsi:type="dcterms:W3CDTF">2021-03-18T19:23:50Z</dcterms:modified>
</cp:coreProperties>
</file>